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80"/>
    <p:restoredTop sz="94662"/>
  </p:normalViewPr>
  <p:slideViewPr>
    <p:cSldViewPr>
      <p:cViewPr>
        <p:scale>
          <a:sx n="144" d="100"/>
          <a:sy n="144" d="100"/>
        </p:scale>
        <p:origin x="8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5B74E-C843-48A8-8EC9-CFB4B98B032C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5D4EC-B2CB-4443-B426-DBC06D4B93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5D4EC-B2CB-4443-B426-DBC06D4B939B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0B1-DCEC-47B8-BB6F-2F2FF5E3D781}" type="datetimeFigureOut">
              <a:rPr lang="de-DE" smtClean="0"/>
              <a:pPr/>
              <a:t>24.01.21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CB6B-20FF-4F50-BD83-909C6D2DF6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136904" cy="2808312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Welche Fremdsprachen</a:t>
            </a:r>
            <a:br>
              <a:rPr lang="de-DE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de-DE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kannst Du an unserer Schule lernen?</a:t>
            </a:r>
          </a:p>
        </p:txBody>
      </p:sp>
      <p:pic>
        <p:nvPicPr>
          <p:cNvPr id="5" name="Grafik 4" descr="serve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836712"/>
            <a:ext cx="6048672" cy="1143134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Willkommen!</a:t>
            </a:r>
          </a:p>
          <a:p>
            <a:pPr algn="ctr">
              <a:buNone/>
            </a:pPr>
            <a:r>
              <a:rPr lang="de-DE" sz="4800" b="1" dirty="0"/>
              <a:t>Welcome!</a:t>
            </a:r>
          </a:p>
          <a:p>
            <a:pPr algn="ctr">
              <a:buNone/>
            </a:pPr>
            <a:r>
              <a:rPr lang="de-DE" sz="4800" b="1" dirty="0" err="1"/>
              <a:t>Bienvenue</a:t>
            </a:r>
            <a:r>
              <a:rPr lang="de-DE" sz="4800" b="1" dirty="0"/>
              <a:t>!</a:t>
            </a:r>
          </a:p>
          <a:p>
            <a:pPr algn="ctr">
              <a:buNone/>
            </a:pPr>
            <a:r>
              <a:rPr lang="de-DE" sz="4800" b="1" dirty="0" err="1"/>
              <a:t>Salvete</a:t>
            </a:r>
            <a:r>
              <a:rPr lang="de-DE" sz="4800" b="1" dirty="0"/>
              <a:t>!</a:t>
            </a:r>
          </a:p>
          <a:p>
            <a:pPr algn="ctr">
              <a:buNone/>
            </a:pPr>
            <a:r>
              <a:rPr lang="de-DE" sz="4800" b="1" dirty="0"/>
              <a:t>Bienvenido!</a:t>
            </a:r>
          </a:p>
          <a:p>
            <a:pPr algn="ctr">
              <a:buNone/>
            </a:pPr>
            <a:r>
              <a:rPr lang="de-DE" sz="4800" b="1" dirty="0" err="1"/>
              <a:t>Benvenuto</a:t>
            </a:r>
            <a:r>
              <a:rPr lang="de-DE" sz="4800" b="1" dirty="0"/>
              <a:t>!</a:t>
            </a:r>
          </a:p>
        </p:txBody>
      </p:sp>
      <p:pic>
        <p:nvPicPr>
          <p:cNvPr id="5" name="Grafik 4" descr="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628800"/>
            <a:ext cx="1152128" cy="720080"/>
          </a:xfrm>
          <a:prstGeom prst="rect">
            <a:avLst/>
          </a:prstGeom>
        </p:spPr>
      </p:pic>
      <p:pic>
        <p:nvPicPr>
          <p:cNvPr id="6" name="Grafik 5" descr="f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492896"/>
            <a:ext cx="1143000" cy="762000"/>
          </a:xfrm>
          <a:prstGeom prst="rect">
            <a:avLst/>
          </a:prstGeom>
        </p:spPr>
      </p:pic>
      <p:pic>
        <p:nvPicPr>
          <p:cNvPr id="8" name="Grafik 7" descr="i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5085184"/>
            <a:ext cx="1143000" cy="762000"/>
          </a:xfrm>
          <a:prstGeom prst="rect">
            <a:avLst/>
          </a:prstGeom>
        </p:spPr>
      </p:pic>
      <p:pic>
        <p:nvPicPr>
          <p:cNvPr id="9" name="Grafik 8" descr="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4293096"/>
            <a:ext cx="1178074" cy="786060"/>
          </a:xfrm>
          <a:prstGeom prst="rect">
            <a:avLst/>
          </a:prstGeom>
        </p:spPr>
      </p:pic>
      <p:pic>
        <p:nvPicPr>
          <p:cNvPr id="10" name="Grafik 9" descr="serve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200" y="3212976"/>
            <a:ext cx="999554" cy="999554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de-DE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Fremdsprache</a:t>
            </a:r>
            <a:endParaRPr lang="de-DE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268960"/>
          </a:xfrm>
        </p:spPr>
        <p:txBody>
          <a:bodyPr/>
          <a:lstStyle/>
          <a:p>
            <a:pPr algn="ctr">
              <a:buNone/>
            </a:pPr>
            <a:r>
              <a:rPr lang="de-DE" sz="11500" dirty="0">
                <a:latin typeface="Arial" pitchFamily="34" charset="0"/>
                <a:cs typeface="Arial" pitchFamily="34" charset="0"/>
              </a:rPr>
              <a:t>Englisch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4400" dirty="0">
                <a:latin typeface="Arial" pitchFamily="34" charset="0"/>
                <a:cs typeface="Arial" pitchFamily="34" charset="0"/>
              </a:rPr>
              <a:t>Ab Klasse 5</a:t>
            </a:r>
          </a:p>
          <a:p>
            <a:pPr algn="ctr">
              <a:buNone/>
            </a:pPr>
            <a:endParaRPr lang="de-DE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947084"/>
            <a:ext cx="1800200" cy="1074204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Fremdsprache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sz="8000" b="1" dirty="0">
                <a:latin typeface="Arial" pitchFamily="34" charset="0"/>
                <a:cs typeface="Arial" pitchFamily="34" charset="0"/>
              </a:rPr>
              <a:t>Französisch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4000" dirty="0">
                <a:latin typeface="Arial" pitchFamily="34" charset="0"/>
                <a:cs typeface="Arial" pitchFamily="34" charset="0"/>
              </a:rPr>
              <a:t>oder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8000" b="1" dirty="0">
                <a:latin typeface="Arial" pitchFamily="34" charset="0"/>
                <a:cs typeface="Arial" pitchFamily="34" charset="0"/>
              </a:rPr>
              <a:t>Latein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sz="4000" dirty="0">
                <a:latin typeface="Arial" pitchFamily="34" charset="0"/>
                <a:cs typeface="Arial" pitchFamily="34" charset="0"/>
              </a:rPr>
              <a:t>Ab Klasse 7</a:t>
            </a:r>
          </a:p>
        </p:txBody>
      </p:sp>
      <p:pic>
        <p:nvPicPr>
          <p:cNvPr id="6" name="Grafik 5" descr="f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996952"/>
            <a:ext cx="1143000" cy="762000"/>
          </a:xfrm>
          <a:prstGeom prst="rect">
            <a:avLst/>
          </a:prstGeom>
        </p:spPr>
      </p:pic>
      <p:pic>
        <p:nvPicPr>
          <p:cNvPr id="7" name="Grafik 6" descr="serve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996952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DE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Fremdsprache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1122139"/>
          </a:xfrm>
        </p:spPr>
        <p:txBody>
          <a:bodyPr>
            <a:noAutofit/>
          </a:bodyPr>
          <a:lstStyle/>
          <a:p>
            <a:pPr algn="ctr"/>
            <a:r>
              <a:rPr lang="de-DE" sz="3200" dirty="0">
                <a:solidFill>
                  <a:srgbClr val="00B050"/>
                </a:solidFill>
              </a:rPr>
              <a:t>Im Wahlpflichtbereich</a:t>
            </a:r>
          </a:p>
          <a:p>
            <a:pPr algn="ctr"/>
            <a:r>
              <a:rPr lang="de-DE" sz="3200" dirty="0">
                <a:solidFill>
                  <a:srgbClr val="00B050"/>
                </a:solidFill>
              </a:rPr>
              <a:t>ab Klasse 9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2564904"/>
            <a:ext cx="4040188" cy="39512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sz="4400" dirty="0"/>
              <a:t>Französisch</a:t>
            </a:r>
          </a:p>
          <a:p>
            <a:pPr algn="ctr">
              <a:buNone/>
            </a:pPr>
            <a:r>
              <a:rPr lang="de-DE" dirty="0"/>
              <a:t>oder</a:t>
            </a:r>
          </a:p>
          <a:p>
            <a:pPr algn="ctr">
              <a:buNone/>
            </a:pPr>
            <a:r>
              <a:rPr lang="de-DE" sz="4400" dirty="0"/>
              <a:t>Latein</a:t>
            </a:r>
          </a:p>
          <a:p>
            <a:pPr algn="ctr">
              <a:buNone/>
            </a:pPr>
            <a:r>
              <a:rPr lang="de-DE" dirty="0"/>
              <a:t>oder</a:t>
            </a:r>
          </a:p>
          <a:p>
            <a:pPr algn="ctr">
              <a:buNone/>
            </a:pPr>
            <a:r>
              <a:rPr lang="de-DE" sz="4400" dirty="0"/>
              <a:t>Italienisch</a:t>
            </a:r>
          </a:p>
          <a:p>
            <a:pPr marL="0" indent="0" algn="ctr">
              <a:buNone/>
            </a:pPr>
            <a:r>
              <a:rPr lang="de-DE" b="1" dirty="0">
                <a:solidFill>
                  <a:srgbClr val="00B050"/>
                </a:solidFill>
              </a:rPr>
              <a:t>Diese Sprachkurse kommen nur zustande, wenn genügend Bewerber vorhanden sind.</a:t>
            </a:r>
            <a:endParaRPr lang="de-DE" sz="12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de-DE" sz="2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6016" y="1340768"/>
            <a:ext cx="4041775" cy="1050131"/>
          </a:xfrm>
        </p:spPr>
        <p:txBody>
          <a:bodyPr>
            <a:noAutofit/>
          </a:bodyPr>
          <a:lstStyle/>
          <a:p>
            <a:pPr algn="ctr"/>
            <a:r>
              <a:rPr lang="de-DE" sz="3200" dirty="0">
                <a:solidFill>
                  <a:srgbClr val="00B050"/>
                </a:solidFill>
              </a:rPr>
              <a:t>Neu zu Beginn</a:t>
            </a:r>
          </a:p>
          <a:p>
            <a:pPr algn="ctr"/>
            <a:r>
              <a:rPr lang="de-DE" sz="3200" dirty="0">
                <a:solidFill>
                  <a:srgbClr val="00B050"/>
                </a:solidFill>
              </a:rPr>
              <a:t>der Oberstufe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780928"/>
            <a:ext cx="4041775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5400" dirty="0"/>
              <a:t>Spanisch</a:t>
            </a:r>
            <a:endParaRPr lang="de-DE" sz="8000" dirty="0"/>
          </a:p>
        </p:txBody>
      </p:sp>
      <p:pic>
        <p:nvPicPr>
          <p:cNvPr id="7" name="Grafik 6" descr="f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30021">
            <a:off x="433042" y="2771522"/>
            <a:ext cx="609384" cy="406256"/>
          </a:xfrm>
          <a:prstGeom prst="rect">
            <a:avLst/>
          </a:prstGeom>
        </p:spPr>
      </p:pic>
      <p:pic>
        <p:nvPicPr>
          <p:cNvPr id="8" name="Grafik 7" descr="i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59178">
            <a:off x="643628" y="4777403"/>
            <a:ext cx="601570" cy="402298"/>
          </a:xfrm>
          <a:prstGeom prst="rect">
            <a:avLst/>
          </a:prstGeom>
        </p:spPr>
      </p:pic>
      <p:pic>
        <p:nvPicPr>
          <p:cNvPr id="9" name="Grafik 8" descr="serveima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37093">
            <a:off x="3384337" y="3825513"/>
            <a:ext cx="508624" cy="508624"/>
          </a:xfrm>
          <a:prstGeom prst="rect">
            <a:avLst/>
          </a:prstGeom>
        </p:spPr>
      </p:pic>
      <p:pic>
        <p:nvPicPr>
          <p:cNvPr id="10" name="Grafik 9" descr="e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6176" y="3933056"/>
            <a:ext cx="1106066" cy="738013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Bildschirmpräsentation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Welche Fremdsprachen kannst Du an unserer Schule lernen?</vt:lpstr>
      <vt:lpstr>PowerPoint-Präsentation</vt:lpstr>
      <vt:lpstr>1. Fremdsprache</vt:lpstr>
      <vt:lpstr>2. Fremdsprache</vt:lpstr>
      <vt:lpstr>3. Fremdsprache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Fremdsprachenangebot am LMG</dc:title>
  <dc:creator>Herbig</dc:creator>
  <cp:lastModifiedBy>Ulrike Herbig</cp:lastModifiedBy>
  <cp:revision>21</cp:revision>
  <dcterms:created xsi:type="dcterms:W3CDTF">2019-02-15T14:59:36Z</dcterms:created>
  <dcterms:modified xsi:type="dcterms:W3CDTF">2021-01-24T15:23:42Z</dcterms:modified>
</cp:coreProperties>
</file>